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الواجبات 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002112" y="232106"/>
            <a:ext cx="151034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الأول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946627-CD3D-7E6A-C6F9-08823BA759C0}"/>
              </a:ext>
            </a:extLst>
          </p:cNvPr>
          <p:cNvSpPr/>
          <p:nvPr/>
        </p:nvSpPr>
        <p:spPr>
          <a:xfrm>
            <a:off x="269807" y="3532726"/>
            <a:ext cx="182133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اضع ورقة عمل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975971C-EBDE-837D-D5A7-409AA472BB13}"/>
              </a:ext>
            </a:extLst>
          </p:cNvPr>
          <p:cNvSpPr/>
          <p:nvPr/>
        </p:nvSpPr>
        <p:spPr>
          <a:xfrm>
            <a:off x="2215299" y="3605910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aphicFrame>
        <p:nvGraphicFramePr>
          <p:cNvPr id="26" name="Table 5">
            <a:extLst>
              <a:ext uri="{FF2B5EF4-FFF2-40B4-BE49-F238E27FC236}">
                <a16:creationId xmlns:a16="http://schemas.microsoft.com/office/drawing/2014/main" id="{029D2496-B689-5B48-E705-547A6160EA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870006"/>
              </p:ext>
            </p:extLst>
          </p:nvPr>
        </p:nvGraphicFramePr>
        <p:xfrm>
          <a:off x="601001" y="964814"/>
          <a:ext cx="10799420" cy="826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يطبق القواعد الأساسية للعمل مع الاخرين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يعمل ضمن مجموعة بالطرق المناسبة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r" defTabSz="91412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القواعد الاساسية للعمل مع الآخرين </a:t>
                      </a:r>
                    </a:p>
                    <a:p>
                      <a:pPr algn="r" rtl="0" fontAlgn="b"/>
                      <a:endParaRPr lang="ar-AE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ar-AE" dirty="0"/>
                        <a:t>يظهر مهارات العمل مع الآخرين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FA0950F7-73B9-B3EE-DE38-1560A3B281F9}"/>
              </a:ext>
            </a:extLst>
          </p:cNvPr>
          <p:cNvSpPr/>
          <p:nvPr/>
        </p:nvSpPr>
        <p:spPr>
          <a:xfrm>
            <a:off x="14298568" y="2591726"/>
            <a:ext cx="310060" cy="372018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7DB60-CF1F-2B9C-1D8B-BFFB085E7B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5330" y="2829724"/>
            <a:ext cx="1854836" cy="12862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3881E97-9CF7-507A-4A13-64E9E6113FE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26" r="16800" b="10931"/>
          <a:stretch/>
        </p:blipFill>
        <p:spPr>
          <a:xfrm>
            <a:off x="4280527" y="4785193"/>
            <a:ext cx="1808624" cy="107773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9468898-E3E4-15F8-464D-B39B8FD07B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8036" y="3016685"/>
            <a:ext cx="1662675" cy="97572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48B19FE-FA58-9D64-6347-272CADFDA4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34281" y="2717802"/>
            <a:ext cx="1854836" cy="124274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8D2EE13-46FA-AA6D-89AB-3C22A2A6348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40336" y="4786328"/>
            <a:ext cx="1548781" cy="124025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B5D6879-6E9C-D3B3-32D5-E0898F21FE5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75461" y="4593663"/>
            <a:ext cx="1156178" cy="1293567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D4381F55-F75A-9774-1E2F-A2B1FC9E07C9}"/>
              </a:ext>
            </a:extLst>
          </p:cNvPr>
          <p:cNvSpPr/>
          <p:nvPr/>
        </p:nvSpPr>
        <p:spPr>
          <a:xfrm>
            <a:off x="9205437" y="2386563"/>
            <a:ext cx="2117888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ضع إشارة (      )   أمام قواعد العمل :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26" name="Picture 2" descr="✓” معنى: علامة صح Emoji | EmojiAll">
            <a:extLst>
              <a:ext uri="{FF2B5EF4-FFF2-40B4-BE49-F238E27FC236}">
                <a16:creationId xmlns:a16="http://schemas.microsoft.com/office/drawing/2014/main" id="{C5A32403-A19B-3E81-3572-50E4FA5A6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9125" y="2388844"/>
            <a:ext cx="203561" cy="203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3E03BFDA-5439-1007-76B9-C621CC7ABB0F}"/>
              </a:ext>
            </a:extLst>
          </p:cNvPr>
          <p:cNvSpPr/>
          <p:nvPr/>
        </p:nvSpPr>
        <p:spPr>
          <a:xfrm>
            <a:off x="4713158" y="6041356"/>
            <a:ext cx="91242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   )</a:t>
            </a:r>
            <a:endParaRPr lang="en-AE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D657F8-D89E-99BF-F138-C0364AE32B77}"/>
              </a:ext>
            </a:extLst>
          </p:cNvPr>
          <p:cNvSpPr/>
          <p:nvPr/>
        </p:nvSpPr>
        <p:spPr>
          <a:xfrm>
            <a:off x="7531769" y="6072307"/>
            <a:ext cx="91242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   )</a:t>
            </a:r>
            <a:endParaRPr lang="en-AE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75F310B-5911-4DD6-C68F-14BCA53691DB}"/>
              </a:ext>
            </a:extLst>
          </p:cNvPr>
          <p:cNvSpPr/>
          <p:nvPr/>
        </p:nvSpPr>
        <p:spPr>
          <a:xfrm>
            <a:off x="7349300" y="3992409"/>
            <a:ext cx="91242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   )</a:t>
            </a:r>
            <a:endParaRPr lang="en-AE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E4519F0-CFE9-FDC4-5210-A5936454135E}"/>
              </a:ext>
            </a:extLst>
          </p:cNvPr>
          <p:cNvSpPr/>
          <p:nvPr/>
        </p:nvSpPr>
        <p:spPr>
          <a:xfrm>
            <a:off x="9975461" y="6072308"/>
            <a:ext cx="91242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   )</a:t>
            </a:r>
            <a:endParaRPr lang="en-AE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7C8DD81-E97E-4644-3B7D-DAA5B16C25F6}"/>
              </a:ext>
            </a:extLst>
          </p:cNvPr>
          <p:cNvSpPr/>
          <p:nvPr/>
        </p:nvSpPr>
        <p:spPr>
          <a:xfrm>
            <a:off x="4669350" y="4118911"/>
            <a:ext cx="9243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   )</a:t>
            </a:r>
            <a:endParaRPr lang="en-AE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DF8437F-48C9-CF52-D12B-60000A791872}"/>
              </a:ext>
            </a:extLst>
          </p:cNvPr>
          <p:cNvSpPr/>
          <p:nvPr/>
        </p:nvSpPr>
        <p:spPr>
          <a:xfrm>
            <a:off x="10056615" y="4072464"/>
            <a:ext cx="91242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   )</a:t>
            </a:r>
            <a:endParaRPr lang="en-AE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5D9C2A7-6001-16DA-E029-27EF39D2C409}"/>
              </a:ext>
            </a:extLst>
          </p:cNvPr>
          <p:cNvSpPr/>
          <p:nvPr/>
        </p:nvSpPr>
        <p:spPr>
          <a:xfrm>
            <a:off x="9975461" y="3927235"/>
            <a:ext cx="1197764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التواصل مع الآخرين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419F83A-F34C-37FF-9946-3DFD0F39BF96}"/>
              </a:ext>
            </a:extLst>
          </p:cNvPr>
          <p:cNvSpPr/>
          <p:nvPr/>
        </p:nvSpPr>
        <p:spPr>
          <a:xfrm>
            <a:off x="4772267" y="3971524"/>
            <a:ext cx="718466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تأدية المهام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67DEE7B-1363-87AD-1B31-EA57A954D071}"/>
              </a:ext>
            </a:extLst>
          </p:cNvPr>
          <p:cNvSpPr/>
          <p:nvPr/>
        </p:nvSpPr>
        <p:spPr>
          <a:xfrm>
            <a:off x="7660282" y="5973623"/>
            <a:ext cx="601447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المساعدة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83E0458-7A47-1DFC-4106-B136622EB4A7}"/>
              </a:ext>
            </a:extLst>
          </p:cNvPr>
          <p:cNvSpPr/>
          <p:nvPr/>
        </p:nvSpPr>
        <p:spPr>
          <a:xfrm>
            <a:off x="4867645" y="5902856"/>
            <a:ext cx="527709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التعاون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7E88447-DE84-175D-2497-8973246D06DB}"/>
              </a:ext>
            </a:extLst>
          </p:cNvPr>
          <p:cNvSpPr/>
          <p:nvPr/>
        </p:nvSpPr>
        <p:spPr>
          <a:xfrm>
            <a:off x="10002112" y="5887230"/>
            <a:ext cx="966932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يرفض المساعدة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24" name="Rectangle 1023">
            <a:extLst>
              <a:ext uri="{FF2B5EF4-FFF2-40B4-BE49-F238E27FC236}">
                <a16:creationId xmlns:a16="http://schemas.microsoft.com/office/drawing/2014/main" id="{2C72F554-1F3E-9972-9244-01B2CCA9D156}"/>
              </a:ext>
            </a:extLst>
          </p:cNvPr>
          <p:cNvSpPr/>
          <p:nvPr/>
        </p:nvSpPr>
        <p:spPr>
          <a:xfrm>
            <a:off x="7356213" y="3819279"/>
            <a:ext cx="878767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لا يؤدي المهام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8775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Props1.xml><?xml version="1.0" encoding="utf-8"?>
<ds:datastoreItem xmlns:ds="http://schemas.openxmlformats.org/officeDocument/2006/customXml" ds:itemID="{BEC2BAAE-2B3C-41FF-BFC4-3115D50509A0}"/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5578</TotalTime>
  <Words>71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22</cp:revision>
  <dcterms:created xsi:type="dcterms:W3CDTF">2023-05-01T10:02:06Z</dcterms:created>
  <dcterms:modified xsi:type="dcterms:W3CDTF">2024-01-01T09:28:22Z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